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3"/>
    <p:restoredTop sz="94673"/>
  </p:normalViewPr>
  <p:slideViewPr>
    <p:cSldViewPr snapToGrid="0" snapToObjects="1">
      <p:cViewPr varScale="1">
        <p:scale>
          <a:sx n="159" d="100"/>
          <a:sy n="159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78ABE3C1-DBE1-495D-B57B-2849774B866A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44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0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30578ACC-22D6-47C1-A373-4FD133E34F3C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3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640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3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7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38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6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6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6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89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1307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94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31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13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18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04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4/8/19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646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iucfa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istyw@siu.edu" TargetMode="External"/><Relationship Id="rId2" Type="http://schemas.openxmlformats.org/officeDocument/2006/relationships/hyperlink" Target="mailto:kdorsey@siumed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ditor@dailyegyptian.com" TargetMode="External"/><Relationship Id="rId4" Type="http://schemas.openxmlformats.org/officeDocument/2006/relationships/hyperlink" Target="https://thesouthern.com/forms/contact/letter_to_the_edit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4995A-D0FF-8445-BDCA-5956E19C1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883786"/>
          </a:xfrm>
        </p:spPr>
        <p:txBody>
          <a:bodyPr/>
          <a:lstStyle/>
          <a:p>
            <a:r>
              <a:rPr lang="en-US" dirty="0"/>
              <a:t>Restructuring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EEA11-9033-2347-9E5C-8868420CB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825" y="4472828"/>
            <a:ext cx="6222796" cy="117014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April 8 2019</a:t>
            </a:r>
          </a:p>
          <a:p>
            <a:r>
              <a:rPr lang="en-US" dirty="0"/>
              <a:t>SIUC Faculty Association</a:t>
            </a:r>
          </a:p>
          <a:p>
            <a:r>
              <a:rPr lang="en-US" dirty="0"/>
              <a:t>Dave Johnson</a:t>
            </a:r>
          </a:p>
          <a:p>
            <a:r>
              <a:rPr lang="en-US" dirty="0"/>
              <a:t>dmj2@me.com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8F191-75CD-F842-AA56-53825FB5E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B4BA9-88A4-5241-8E51-D2990FB5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 from Dave Johnson</a:t>
            </a:r>
          </a:p>
          <a:p>
            <a:r>
              <a:rPr lang="en-US" dirty="0"/>
              <a:t>Speakers from affected areas</a:t>
            </a:r>
          </a:p>
          <a:p>
            <a:r>
              <a:rPr lang="en-US" dirty="0"/>
              <a:t>Questions &amp; comments</a:t>
            </a:r>
          </a:p>
          <a:p>
            <a:r>
              <a:rPr lang="en-US" dirty="0"/>
              <a:t>Closing conversation: What next?</a:t>
            </a:r>
          </a:p>
          <a:p>
            <a:r>
              <a:rPr lang="en-US" dirty="0"/>
              <a:t>Slides (and perhaps other notes) will be at </a:t>
            </a:r>
            <a:r>
              <a:rPr lang="en-US" dirty="0">
                <a:hlinkClick r:id="rId2"/>
              </a:rPr>
              <a:t>siucfa.org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4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5B556-4019-FF42-9B00-A992EE93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268E4-1B29-834E-8F92-41DBAF7D4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2"/>
            <a:ext cx="7920789" cy="4010139"/>
          </a:xfrm>
        </p:spPr>
        <p:txBody>
          <a:bodyPr/>
          <a:lstStyle/>
          <a:p>
            <a:r>
              <a:rPr lang="en-US" dirty="0"/>
              <a:t>SIUC currently: 8 colleges, 57 units</a:t>
            </a:r>
          </a:p>
          <a:p>
            <a:r>
              <a:rPr lang="en-US" dirty="0"/>
              <a:t>Original plan: 5 colleges (+ education), 16 schools</a:t>
            </a:r>
          </a:p>
          <a:p>
            <a:r>
              <a:rPr lang="en-US" dirty="0"/>
              <a:t>Current plan: 6 (?) colleges, at least 23 schools</a:t>
            </a:r>
          </a:p>
          <a:p>
            <a:r>
              <a:rPr lang="en-US" dirty="0"/>
              <a:t>Some program shifts, seven units remain separate</a:t>
            </a:r>
          </a:p>
          <a:p>
            <a:pPr lvl="1"/>
            <a:r>
              <a:rPr lang="en-US" dirty="0"/>
              <a:t>Computing</a:t>
            </a:r>
          </a:p>
          <a:p>
            <a:pPr lvl="1"/>
            <a:r>
              <a:rPr lang="en-US" dirty="0"/>
              <a:t>Psychology</a:t>
            </a:r>
          </a:p>
          <a:p>
            <a:pPr lvl="1"/>
            <a:r>
              <a:rPr lang="en-US" dirty="0"/>
              <a:t>Criminology and Criminal Justice</a:t>
            </a:r>
          </a:p>
          <a:p>
            <a:pPr lvl="1"/>
            <a:r>
              <a:rPr lang="en-US" dirty="0"/>
              <a:t>Engineering (3 schools)</a:t>
            </a:r>
          </a:p>
          <a:p>
            <a:pPr lvl="1"/>
            <a:r>
              <a:rPr lang="en-US" dirty="0"/>
              <a:t>Math (if approved).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9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A3A2-EB81-904A-B05A-0BF17626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866A7-8B45-0146-B394-C85A75C7D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6887389" cy="4160180"/>
          </a:xfrm>
        </p:spPr>
        <p:txBody>
          <a:bodyPr/>
          <a:lstStyle/>
          <a:p>
            <a:r>
              <a:rPr lang="en-US" dirty="0"/>
              <a:t>Biological Science </a:t>
            </a:r>
          </a:p>
          <a:p>
            <a:r>
              <a:rPr lang="en-US" dirty="0"/>
              <a:t>Applied Engineering and Technology </a:t>
            </a:r>
          </a:p>
          <a:p>
            <a:r>
              <a:rPr lang="en-US" dirty="0"/>
              <a:t>Earth Systems and Sustainability</a:t>
            </a:r>
          </a:p>
          <a:p>
            <a:r>
              <a:rPr lang="en-US" dirty="0"/>
              <a:t>Health Sciences </a:t>
            </a:r>
          </a:p>
          <a:p>
            <a:r>
              <a:rPr lang="en-US" dirty="0"/>
              <a:t>Justice and Public Safety </a:t>
            </a:r>
          </a:p>
          <a:p>
            <a:r>
              <a:rPr lang="en-US" dirty="0"/>
              <a:t>Psychological and Behavioral Sciences </a:t>
            </a:r>
          </a:p>
          <a:p>
            <a:r>
              <a:rPr lang="en-US" dirty="0"/>
              <a:t>(Accountancy: no change). </a:t>
            </a:r>
          </a:p>
        </p:txBody>
      </p:sp>
    </p:spTree>
    <p:extLst>
      <p:ext uri="{BB962C8B-B14F-4D97-AF65-F5344CB8AC3E}">
        <p14:creationId xmlns:p14="http://schemas.microsoft.com/office/powerpoint/2010/main" val="10143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ECDDE-18D3-0A4E-8B8B-16FEE03F9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with the Interim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33164-817A-5D40-82CB-83D73EAD4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Approved by (most) faculty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Human Sciences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Management &amp; Marketing</a:t>
            </a:r>
          </a:p>
          <a:p>
            <a:pPr>
              <a:lnSpc>
                <a:spcPct val="120000"/>
              </a:lnSpc>
            </a:pPr>
            <a:r>
              <a:rPr lang="en-US" dirty="0"/>
              <a:t>Rejected by faculty votes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Agriculture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Analytics, Finance, &amp; Economics (grievance pending)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Education (grievance pending).</a:t>
            </a:r>
          </a:p>
        </p:txBody>
      </p:sp>
    </p:spTree>
    <p:extLst>
      <p:ext uri="{BB962C8B-B14F-4D97-AF65-F5344CB8AC3E}">
        <p14:creationId xmlns:p14="http://schemas.microsoft.com/office/powerpoint/2010/main" val="694844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6EC2-9F11-5B40-819E-26EF3A64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in the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F0620-7C35-6741-AEC9-6C9CEAC13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sciences (grievance pending)</a:t>
            </a:r>
          </a:p>
          <a:p>
            <a:r>
              <a:rPr lang="en-US" dirty="0"/>
              <a:t>Math (faculty proposed)</a:t>
            </a:r>
          </a:p>
          <a:p>
            <a:r>
              <a:rPr lang="en-US" dirty="0"/>
              <a:t>Transportation</a:t>
            </a:r>
          </a:p>
          <a:p>
            <a:r>
              <a:rPr lang="en-US" dirty="0"/>
              <a:t>Civil and Environmental Engineering </a:t>
            </a:r>
            <a:br>
              <a:rPr lang="en-US" dirty="0"/>
            </a:br>
            <a:r>
              <a:rPr lang="en-US" dirty="0"/>
              <a:t>(faculty proposing)</a:t>
            </a:r>
          </a:p>
          <a:p>
            <a:r>
              <a:rPr lang="en-US" dirty="0"/>
              <a:t>Mechanical Engineering (faculty proposing)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C94D-7246-C742-81C9-05A544141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74744"/>
            <a:ext cx="6896534" cy="1080938"/>
          </a:xfrm>
        </p:spPr>
        <p:txBody>
          <a:bodyPr/>
          <a:lstStyle/>
          <a:p>
            <a:r>
              <a:rPr lang="en-US" dirty="0"/>
              <a:t>FA settlement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6DDA4-C616-5348-AC1A-C5BC4FA7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119256"/>
            <a:ext cx="7491805" cy="405563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FA drops most reorganization grievances, </a:t>
            </a:r>
            <a:br>
              <a:rPr lang="en-US" dirty="0"/>
            </a:br>
            <a:r>
              <a:rPr lang="en-US" dirty="0"/>
              <a:t>admin postpones new proposals till 1/1/2020: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Architecture, Art and Design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Humanities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Media, Communication and Performing Arts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Social Science and Multicultural Studies</a:t>
            </a:r>
          </a:p>
          <a:p>
            <a:pPr>
              <a:lnSpc>
                <a:spcPct val="120000"/>
              </a:lnSpc>
            </a:pPr>
            <a:r>
              <a:rPr lang="en-US" dirty="0"/>
              <a:t>Faculty college proposals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Arts and Media (CAM): on track?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Social Sciences and Humanities (</a:t>
            </a:r>
            <a:r>
              <a:rPr lang="en-US" dirty="0" err="1"/>
              <a:t>CoSSH</a:t>
            </a:r>
            <a:r>
              <a:rPr lang="en-US" dirty="0"/>
              <a:t>): off track.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9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4E0E-05A5-B748-B6D4-91EF08C7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6209-1055-C745-A385-93070C4E3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173046"/>
            <a:ext cx="7341198" cy="441063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Direct reports to provost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Some units sans colleges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Remaining colleges left broken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Chaos re contracts, budgets, P &amp; T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Many faculty oppose proposed college structures</a:t>
            </a:r>
          </a:p>
          <a:p>
            <a:pPr>
              <a:lnSpc>
                <a:spcPct val="120000"/>
              </a:lnSpc>
            </a:pPr>
            <a:r>
              <a:rPr lang="en-US" dirty="0"/>
              <a:t>New programs in the works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BS in Nursing (3 TT in year 1, 6 in year 5)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Doctorate in Physical Therapy (1 director, then 3 TT 2 NTT)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Doctorate in Occupational Therapy (1 director, then 3 TT 2 NTT)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BS and MS in Analytics (overloads, then hires)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Great news, but transparency or strategy?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2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B0AD4-169C-FE4C-B578-C434C69D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current crisis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14403-D289-BE48-9F84-4FEAE1F18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076226"/>
            <a:ext cx="7470289" cy="434608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Campus admin approval despite faculty no votes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Agriculture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Analytics, Finance, and Economics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Education</a:t>
            </a:r>
          </a:p>
          <a:p>
            <a:pPr>
              <a:lnSpc>
                <a:spcPct val="130000"/>
              </a:lnSpc>
            </a:pPr>
            <a:r>
              <a:rPr lang="en-US" dirty="0"/>
              <a:t>Precedent of imposing admin plans over faculty votes</a:t>
            </a:r>
          </a:p>
          <a:p>
            <a:pPr>
              <a:lnSpc>
                <a:spcPct val="130000"/>
              </a:lnSpc>
            </a:pPr>
            <a:r>
              <a:rPr lang="en-US" dirty="0"/>
              <a:t>Old BOT delegated approval to Interim President Dorsey</a:t>
            </a:r>
          </a:p>
          <a:p>
            <a:pPr>
              <a:lnSpc>
                <a:spcPct val="130000"/>
              </a:lnSpc>
            </a:pPr>
            <a:r>
              <a:rPr lang="en-US" dirty="0"/>
              <a:t>Will he do full review or rubber stamp?</a:t>
            </a:r>
          </a:p>
          <a:p>
            <a:pPr>
              <a:lnSpc>
                <a:spcPct val="130000"/>
              </a:lnSpc>
            </a:pPr>
            <a:r>
              <a:rPr lang="en-US" dirty="0"/>
              <a:t>How to influence Dorsey, BOT, IBHE?</a:t>
            </a:r>
          </a:p>
          <a:p>
            <a:pPr>
              <a:lnSpc>
                <a:spcPct val="130000"/>
              </a:lnSpc>
            </a:pPr>
            <a:r>
              <a:rPr lang="en-US" dirty="0"/>
              <a:t>What sorts of alternatives will get a hearing?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12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02C92-0A10-A641-B174-80618D0C1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EFE0-7834-FA4F-89E7-D6A51F9E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66" y="2261568"/>
            <a:ext cx="8459993" cy="41284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Interim President Dorsey </a:t>
            </a:r>
            <a:br>
              <a:rPr lang="en-US" dirty="0"/>
            </a:br>
            <a:r>
              <a:rPr lang="en-US" dirty="0">
                <a:hlinkClick r:id="rId2"/>
              </a:rPr>
              <a:t>kdorsey@siumed.edu</a:t>
            </a:r>
            <a:br>
              <a:rPr lang="en-US" dirty="0"/>
            </a:br>
            <a:r>
              <a:rPr lang="en-US" dirty="0"/>
              <a:t>618-536-3331</a:t>
            </a:r>
          </a:p>
          <a:p>
            <a:pPr>
              <a:lnSpc>
                <a:spcPct val="140000"/>
              </a:lnSpc>
            </a:pPr>
            <a:r>
              <a:rPr lang="en-US" dirty="0"/>
              <a:t>BOT: via Board Secretary Misty Whittington</a:t>
            </a:r>
            <a:br>
              <a:rPr lang="en-US" dirty="0"/>
            </a:br>
            <a:r>
              <a:rPr lang="en-US" dirty="0">
                <a:hlinkClick r:id="rId3"/>
              </a:rPr>
              <a:t>mistyw@siu.edu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Southern Illinoisan</a:t>
            </a:r>
            <a:br>
              <a:rPr lang="en-US" dirty="0"/>
            </a:br>
            <a:r>
              <a:rPr lang="en-US" dirty="0">
                <a:hlinkClick r:id="rId4"/>
              </a:rPr>
              <a:t>thesouthern.com/forms/contact/letter_to_the_editor/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DE</a:t>
            </a:r>
            <a:br>
              <a:rPr lang="en-US" dirty="0"/>
            </a:br>
            <a:r>
              <a:rPr lang="en-US" dirty="0">
                <a:hlinkClick r:id="rId5"/>
              </a:rPr>
              <a:t>editor@dailyegyptian.com</a:t>
            </a:r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/>
          </a:p>
          <a:p>
            <a:pPr marL="0" indent="0">
              <a:lnSpc>
                <a:spcPct val="140000"/>
              </a:lnSpc>
              <a:buNone/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3828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61</TotalTime>
  <Words>356</Words>
  <Application>Microsoft Macintosh PowerPoint</Application>
  <PresentationFormat>On-screen Show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Berlin</vt:lpstr>
      <vt:lpstr>Restructuring Update</vt:lpstr>
      <vt:lpstr>Agenda</vt:lpstr>
      <vt:lpstr>In the beginning</vt:lpstr>
      <vt:lpstr>Approved schools</vt:lpstr>
      <vt:lpstr>Five with the Interim President</vt:lpstr>
      <vt:lpstr>Still in the works</vt:lpstr>
      <vt:lpstr>FA settlement</vt:lpstr>
      <vt:lpstr>Other concerns</vt:lpstr>
      <vt:lpstr>The current crisis </vt:lpstr>
      <vt:lpstr>Contacts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Restructuring Update</dc:title>
  <dc:creator>David M Johnson</dc:creator>
  <cp:lastModifiedBy>David M Johnson</cp:lastModifiedBy>
  <cp:revision>9</cp:revision>
  <dcterms:created xsi:type="dcterms:W3CDTF">2019-04-08T20:46:27Z</dcterms:created>
  <dcterms:modified xsi:type="dcterms:W3CDTF">2019-04-09T00:29:42Z</dcterms:modified>
</cp:coreProperties>
</file>